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ACFF"/>
    <a:srgbClr val="FF494C"/>
    <a:srgbClr val="80FF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400" d="100"/>
          <a:sy n="400" d="100"/>
        </p:scale>
        <p:origin x="7464" y="68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822A1-B4FF-DA4A-A798-DA1B1041AB5A}" type="datetimeFigureOut">
              <a:rPr lang="en-US" smtClean="0"/>
              <a:t>12/6/15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C17B8-8465-1F4F-BA02-DAF1F8327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642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822A1-B4FF-DA4A-A798-DA1B1041AB5A}" type="datetimeFigureOut">
              <a:rPr lang="en-US" smtClean="0"/>
              <a:t>12/6/15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C17B8-8465-1F4F-BA02-DAF1F8327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467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822A1-B4FF-DA4A-A798-DA1B1041AB5A}" type="datetimeFigureOut">
              <a:rPr lang="en-US" smtClean="0"/>
              <a:t>12/6/15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C17B8-8465-1F4F-BA02-DAF1F8327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914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822A1-B4FF-DA4A-A798-DA1B1041AB5A}" type="datetimeFigureOut">
              <a:rPr lang="en-US" smtClean="0"/>
              <a:t>12/6/15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C17B8-8465-1F4F-BA02-DAF1F8327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015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822A1-B4FF-DA4A-A798-DA1B1041AB5A}" type="datetimeFigureOut">
              <a:rPr lang="en-US" smtClean="0"/>
              <a:t>12/6/15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C17B8-8465-1F4F-BA02-DAF1F8327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15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822A1-B4FF-DA4A-A798-DA1B1041AB5A}" type="datetimeFigureOut">
              <a:rPr lang="en-US" smtClean="0"/>
              <a:t>12/6/15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C17B8-8465-1F4F-BA02-DAF1F8327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74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822A1-B4FF-DA4A-A798-DA1B1041AB5A}" type="datetimeFigureOut">
              <a:rPr lang="en-US" smtClean="0"/>
              <a:t>12/6/15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C17B8-8465-1F4F-BA02-DAF1F8327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418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822A1-B4FF-DA4A-A798-DA1B1041AB5A}" type="datetimeFigureOut">
              <a:rPr lang="en-US" smtClean="0"/>
              <a:t>12/6/15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C17B8-8465-1F4F-BA02-DAF1F8327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690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822A1-B4FF-DA4A-A798-DA1B1041AB5A}" type="datetimeFigureOut">
              <a:rPr lang="en-US" smtClean="0"/>
              <a:t>12/6/15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C17B8-8465-1F4F-BA02-DAF1F8327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177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822A1-B4FF-DA4A-A798-DA1B1041AB5A}" type="datetimeFigureOut">
              <a:rPr lang="en-US" smtClean="0"/>
              <a:t>12/6/15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C17B8-8465-1F4F-BA02-DAF1F8327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581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822A1-B4FF-DA4A-A798-DA1B1041AB5A}" type="datetimeFigureOut">
              <a:rPr lang="en-US" smtClean="0"/>
              <a:t>12/6/15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C17B8-8465-1F4F-BA02-DAF1F8327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98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F822A1-B4FF-DA4A-A798-DA1B1041AB5A}" type="datetimeFigureOut">
              <a:rPr lang="en-US" smtClean="0"/>
              <a:t>12/6/15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8C17B8-8465-1F4F-BA02-DAF1F8327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034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rot="331081">
            <a:off x="4966737" y="2587576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solidFill>
                  <a:srgbClr val="FF494C"/>
                </a:solidFill>
                <a:latin typeface="Museo Slab 500"/>
                <a:cs typeface="Museo Slab 500"/>
              </a:rPr>
              <a:t>Get the Record</a:t>
            </a:r>
            <a:endParaRPr lang="en-US" b="1" i="1" dirty="0">
              <a:solidFill>
                <a:srgbClr val="FF494C"/>
              </a:solidFill>
              <a:latin typeface="Museo Slab 500"/>
              <a:cs typeface="Museo Slab 50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5334306" y="2996950"/>
            <a:ext cx="1598706" cy="209177"/>
          </a:xfrm>
          <a:prstGeom prst="line">
            <a:avLst/>
          </a:prstGeom>
          <a:ln w="76200" cmpd="sng">
            <a:solidFill>
              <a:srgbClr val="63AC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307890" y="3488785"/>
            <a:ext cx="13179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494C"/>
                </a:solidFill>
                <a:latin typeface="Gill Sans"/>
                <a:cs typeface="Gill Sans"/>
              </a:rPr>
              <a:t>Articles</a:t>
            </a:r>
            <a:endParaRPr lang="en-US" sz="2800" dirty="0">
              <a:solidFill>
                <a:srgbClr val="FF494C"/>
              </a:solidFill>
              <a:latin typeface="Gill Sans"/>
              <a:cs typeface="Gill Sans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3435156" y="4657613"/>
            <a:ext cx="1190723" cy="65200"/>
          </a:xfrm>
          <a:prstGeom prst="line">
            <a:avLst/>
          </a:prstGeom>
          <a:ln w="19050" cmpd="sng">
            <a:solidFill>
              <a:srgbClr val="63AC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12051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K_00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9775"/>
            <a:ext cx="9144000" cy="6027659"/>
          </a:xfrm>
          <a:prstGeom prst="rect">
            <a:avLst/>
          </a:prstGeom>
        </p:spPr>
      </p:pic>
      <p:sp>
        <p:nvSpPr>
          <p:cNvPr id="5" name="Rectangular Callout 4"/>
          <p:cNvSpPr/>
          <p:nvPr/>
        </p:nvSpPr>
        <p:spPr>
          <a:xfrm rot="21312521">
            <a:off x="1105344" y="1254409"/>
            <a:ext cx="2600960" cy="944880"/>
          </a:xfrm>
          <a:prstGeom prst="wedgeRectCallout">
            <a:avLst>
              <a:gd name="adj1" fmla="val 54017"/>
              <a:gd name="adj2" fmla="val 105099"/>
            </a:avLst>
          </a:prstGeom>
          <a:solidFill>
            <a:schemeClr val="bg1">
              <a:alpha val="75000"/>
            </a:schemeClr>
          </a:solidFill>
          <a:ln w="28575" cmpd="sng">
            <a:solidFill>
              <a:srgbClr val="5299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FF494C"/>
                </a:solidFill>
              </a:rPr>
              <a:t>No, no, I think it happened like </a:t>
            </a:r>
            <a:r>
              <a:rPr lang="en-US" sz="2000" b="1" i="1" dirty="0" smtClean="0">
                <a:solidFill>
                  <a:srgbClr val="FF494C"/>
                </a:solidFill>
              </a:rPr>
              <a:t>this</a:t>
            </a:r>
            <a:r>
              <a:rPr lang="en-US" sz="2000" b="1" dirty="0" smtClean="0">
                <a:solidFill>
                  <a:srgbClr val="FF494C"/>
                </a:solidFill>
              </a:rPr>
              <a:t>-</a:t>
            </a:r>
            <a:endParaRPr lang="en-US" sz="2000" b="1" dirty="0">
              <a:solidFill>
                <a:srgbClr val="FF494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5209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K_0013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23"/>
          <a:stretch/>
        </p:blipFill>
        <p:spPr>
          <a:xfrm>
            <a:off x="0" y="1584378"/>
            <a:ext cx="9151675" cy="5273622"/>
          </a:xfrm>
          <a:prstGeom prst="rect">
            <a:avLst/>
          </a:prstGeom>
        </p:spPr>
      </p:pic>
      <p:sp>
        <p:nvSpPr>
          <p:cNvPr id="5" name="Rectangular Callout 4"/>
          <p:cNvSpPr/>
          <p:nvPr/>
        </p:nvSpPr>
        <p:spPr>
          <a:xfrm rot="1019544" flipH="1">
            <a:off x="2061116" y="2171363"/>
            <a:ext cx="2283598" cy="944880"/>
          </a:xfrm>
          <a:prstGeom prst="wedgeRectCallout">
            <a:avLst>
              <a:gd name="adj1" fmla="val -446"/>
              <a:gd name="adj2" fmla="val 98514"/>
            </a:avLst>
          </a:prstGeom>
          <a:solidFill>
            <a:schemeClr val="bg1">
              <a:alpha val="75000"/>
            </a:schemeClr>
          </a:solidFill>
          <a:ln w="28575" cmpd="sng">
            <a:solidFill>
              <a:srgbClr val="5299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FF494C"/>
                </a:solidFill>
              </a:rPr>
              <a:t>No, no, I think it happened like </a:t>
            </a:r>
            <a:r>
              <a:rPr lang="en-US" sz="2000" b="1" i="1" dirty="0" smtClean="0">
                <a:solidFill>
                  <a:srgbClr val="FF494C"/>
                </a:solidFill>
              </a:rPr>
              <a:t>this</a:t>
            </a:r>
            <a:r>
              <a:rPr lang="en-US" sz="2000" b="1" dirty="0" smtClean="0">
                <a:solidFill>
                  <a:srgbClr val="FF494C"/>
                </a:solidFill>
              </a:rPr>
              <a:t>-</a:t>
            </a:r>
            <a:endParaRPr lang="en-US" sz="2000" b="1" dirty="0">
              <a:solidFill>
                <a:srgbClr val="FF494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604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ular Callout 6"/>
          <p:cNvSpPr/>
          <p:nvPr/>
        </p:nvSpPr>
        <p:spPr>
          <a:xfrm rot="610324" flipH="1">
            <a:off x="1925540" y="2185405"/>
            <a:ext cx="2283598" cy="824021"/>
          </a:xfrm>
          <a:prstGeom prst="wedgeRectCallout">
            <a:avLst>
              <a:gd name="adj1" fmla="val -1618"/>
              <a:gd name="adj2" fmla="val 107617"/>
            </a:avLst>
          </a:prstGeom>
          <a:solidFill>
            <a:schemeClr val="bg1">
              <a:alpha val="75000"/>
            </a:schemeClr>
          </a:solidFill>
          <a:ln w="28575" cmpd="sng">
            <a:solidFill>
              <a:srgbClr val="5299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FF494C"/>
                </a:solidFill>
              </a:rPr>
              <a:t>No, no, I think it happened like </a:t>
            </a:r>
            <a:r>
              <a:rPr lang="en-US" sz="2000" b="1" i="1" dirty="0" smtClean="0">
                <a:solidFill>
                  <a:srgbClr val="FF494C"/>
                </a:solidFill>
              </a:rPr>
              <a:t>this</a:t>
            </a:r>
            <a:r>
              <a:rPr lang="en-US" sz="2000" b="1" dirty="0" smtClean="0">
                <a:solidFill>
                  <a:srgbClr val="FF494C"/>
                </a:solidFill>
              </a:rPr>
              <a:t>-</a:t>
            </a:r>
            <a:endParaRPr lang="en-US" sz="2000" b="1" dirty="0">
              <a:solidFill>
                <a:srgbClr val="FF494C"/>
              </a:solidFill>
            </a:endParaRPr>
          </a:p>
        </p:txBody>
      </p:sp>
      <p:pic>
        <p:nvPicPr>
          <p:cNvPr id="8" name="Picture 7" descr="EK_001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2130"/>
            <a:ext cx="9144000" cy="5975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168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5409</TotalTime>
  <Words>37</Words>
  <Application>Microsoft Macintosh PowerPoint</Application>
  <PresentationFormat>On-screen Show (4:3)</PresentationFormat>
  <Paragraphs>5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 Pearson</dc:creator>
  <cp:lastModifiedBy>Julia Pearson</cp:lastModifiedBy>
  <cp:revision>14</cp:revision>
  <dcterms:created xsi:type="dcterms:W3CDTF">2015-12-03T03:28:30Z</dcterms:created>
  <dcterms:modified xsi:type="dcterms:W3CDTF">2015-12-07T05:07:27Z</dcterms:modified>
</cp:coreProperties>
</file>

<file path=docProps/thumbnail.jpeg>
</file>